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76AB-39E0-4352-BA6A-99EB99EA6A93}" type="datetimeFigureOut">
              <a:rPr lang="en-US" smtClean="0"/>
              <a:t>8/27/2011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E3F68-1F7E-4DEA-A768-FCC90DD98D7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76AB-39E0-4352-BA6A-99EB99EA6A93}" type="datetimeFigureOut">
              <a:rPr lang="en-US" smtClean="0"/>
              <a:t>8/27/2011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E3F68-1F7E-4DEA-A768-FCC90DD98D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76AB-39E0-4352-BA6A-99EB99EA6A93}" type="datetimeFigureOut">
              <a:rPr lang="en-US" smtClean="0"/>
              <a:t>8/27/2011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E3F68-1F7E-4DEA-A768-FCC90DD98D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76AB-39E0-4352-BA6A-99EB99EA6A93}" type="datetimeFigureOut">
              <a:rPr lang="en-US" smtClean="0"/>
              <a:t>8/27/2011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E3F68-1F7E-4DEA-A768-FCC90DD98D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76AB-39E0-4352-BA6A-99EB99EA6A93}" type="datetimeFigureOut">
              <a:rPr lang="en-US" smtClean="0"/>
              <a:t>8/27/2011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E3F68-1F7E-4DEA-A768-FCC90DD98D7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76AB-39E0-4352-BA6A-99EB99EA6A93}" type="datetimeFigureOut">
              <a:rPr lang="en-US" smtClean="0"/>
              <a:t>8/27/2011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E3F68-1F7E-4DEA-A768-FCC90DD98D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76AB-39E0-4352-BA6A-99EB99EA6A93}" type="datetimeFigureOut">
              <a:rPr lang="en-US" smtClean="0"/>
              <a:t>8/27/2011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E3F68-1F7E-4DEA-A768-FCC90DD98D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76AB-39E0-4352-BA6A-99EB99EA6A93}" type="datetimeFigureOut">
              <a:rPr lang="en-US" smtClean="0"/>
              <a:t>8/27/2011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E3F68-1F7E-4DEA-A768-FCC90DD98D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76AB-39E0-4352-BA6A-99EB99EA6A93}" type="datetimeFigureOut">
              <a:rPr lang="en-US" smtClean="0"/>
              <a:t>8/27/2011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E3F68-1F7E-4DEA-A768-FCC90DD98D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76AB-39E0-4352-BA6A-99EB99EA6A93}" type="datetimeFigureOut">
              <a:rPr lang="en-US" smtClean="0"/>
              <a:t>8/27/2011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E3F68-1F7E-4DEA-A768-FCC90DD98D7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35B76AB-39E0-4352-BA6A-99EB99EA6A93}" type="datetimeFigureOut">
              <a:rPr lang="en-US" smtClean="0"/>
              <a:t>8/27/2011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F0E3F68-1F7E-4DEA-A768-FCC90DD98D7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35B76AB-39E0-4352-BA6A-99EB99EA6A93}" type="datetimeFigureOut">
              <a:rPr lang="en-US" smtClean="0"/>
              <a:t>8/27/2011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F0E3F68-1F7E-4DEA-A768-FCC90DD98D7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Welcome </a:t>
            </a:r>
            <a:r>
              <a:rPr lang="en-US" b="1" dirty="0" smtClean="0"/>
              <a:t>to 5th grade</a:t>
            </a:r>
            <a:r>
              <a:rPr lang="en-US" b="1" dirty="0" smtClean="0"/>
              <a:t>!          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8/25/2011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   </a:t>
            </a:r>
            <a:b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5715000" cy="4800600"/>
          </a:xfrm>
        </p:spPr>
        <p:txBody>
          <a:bodyPr/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First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, bring your backpack to your seat. 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b="1" dirty="0" smtClean="0"/>
              <a:t>Then begin the morning work from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green polka dot</a:t>
            </a:r>
            <a:r>
              <a:rPr lang="en-US" b="1" dirty="0" smtClean="0"/>
              <a:t> basket </a:t>
            </a:r>
            <a:r>
              <a:rPr lang="en-US" b="1" dirty="0" smtClean="0"/>
              <a:t>(</a:t>
            </a:r>
            <a:r>
              <a:rPr lang="en-US" b="1" dirty="0" smtClean="0"/>
              <a:t>located to the left of the sink). 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Users\Sara\AppData\Local\Microsoft\Windows\Temporary Internet Files\Content.IE5\40SG4GA8\MC900433817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23622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</TotalTime>
  <Words>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Module</vt:lpstr>
      <vt:lpstr> Welcome to 5th grade!          8/25/2011  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Welcome to 5th grade!          8/25/2011    </dc:title>
  <dc:creator>Sara</dc:creator>
  <cp:lastModifiedBy>Sara</cp:lastModifiedBy>
  <cp:revision>1</cp:revision>
  <dcterms:created xsi:type="dcterms:W3CDTF">2011-08-28T04:23:56Z</dcterms:created>
  <dcterms:modified xsi:type="dcterms:W3CDTF">2011-08-28T04:29:27Z</dcterms:modified>
</cp:coreProperties>
</file>